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9" r:id="rId5"/>
    <p:sldId id="261" r:id="rId6"/>
    <p:sldId id="258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Lakin" userId="182aea26cc5684e4" providerId="LiveId" clId="{FEFCD3F9-279E-465E-AA54-2415CF03277F}"/>
    <pc:docChg chg="custSel modSld">
      <pc:chgData name="Sue Lakin" userId="182aea26cc5684e4" providerId="LiveId" clId="{FEFCD3F9-279E-465E-AA54-2415CF03277F}" dt="2023-03-27T10:27:35.862" v="587" actId="20577"/>
      <pc:docMkLst>
        <pc:docMk/>
      </pc:docMkLst>
      <pc:sldChg chg="modSp mod">
        <pc:chgData name="Sue Lakin" userId="182aea26cc5684e4" providerId="LiveId" clId="{FEFCD3F9-279E-465E-AA54-2415CF03277F}" dt="2023-03-27T10:27:35.862" v="587" actId="20577"/>
        <pc:sldMkLst>
          <pc:docMk/>
          <pc:sldMk cId="2483900634" sldId="259"/>
        </pc:sldMkLst>
        <pc:spChg chg="mod">
          <ac:chgData name="Sue Lakin" userId="182aea26cc5684e4" providerId="LiveId" clId="{FEFCD3F9-279E-465E-AA54-2415CF03277F}" dt="2023-03-27T10:27:35.862" v="587" actId="20577"/>
          <ac:spMkLst>
            <pc:docMk/>
            <pc:sldMk cId="2483900634" sldId="259"/>
            <ac:spMk id="3" creationId="{D29DAA71-6330-47F3-39F3-D4B031951FBB}"/>
          </ac:spMkLst>
        </pc:spChg>
        <pc:spChg chg="mod">
          <ac:chgData name="Sue Lakin" userId="182aea26cc5684e4" providerId="LiveId" clId="{FEFCD3F9-279E-465E-AA54-2415CF03277F}" dt="2023-03-27T10:26:11.437" v="414" actId="20577"/>
          <ac:spMkLst>
            <pc:docMk/>
            <pc:sldMk cId="2483900634" sldId="259"/>
            <ac:spMk id="7" creationId="{AD7F485F-E637-630C-E64A-773F0BDD3121}"/>
          </ac:spMkLst>
        </pc:spChg>
      </pc:sldChg>
    </pc:docChg>
  </pc:docChgLst>
  <pc:docChgLst>
    <pc:chgData name="Sue Lakin" userId="182aea26cc5684e4" providerId="LiveId" clId="{EBDCFC06-771A-0E46-9E42-4193ECE9E83B}"/>
    <pc:docChg chg="custSel addSld modSld">
      <pc:chgData name="Sue Lakin" userId="182aea26cc5684e4" providerId="LiveId" clId="{EBDCFC06-771A-0E46-9E42-4193ECE9E83B}" dt="2023-03-19T23:26:36.791" v="52" actId="20577"/>
      <pc:docMkLst>
        <pc:docMk/>
      </pc:docMkLst>
      <pc:sldChg chg="addSp delSp modSp mod modClrScheme chgLayout">
        <pc:chgData name="Sue Lakin" userId="182aea26cc5684e4" providerId="LiveId" clId="{EBDCFC06-771A-0E46-9E42-4193ECE9E83B}" dt="2023-03-19T23:25:00.635" v="9" actId="700"/>
        <pc:sldMkLst>
          <pc:docMk/>
          <pc:sldMk cId="2483900634" sldId="259"/>
        </pc:sldMkLst>
        <pc:spChg chg="mod ord">
          <ac:chgData name="Sue Lakin" userId="182aea26cc5684e4" providerId="LiveId" clId="{EBDCFC06-771A-0E46-9E42-4193ECE9E83B}" dt="2023-03-19T23:25:00.635" v="9" actId="700"/>
          <ac:spMkLst>
            <pc:docMk/>
            <pc:sldMk cId="2483900634" sldId="259"/>
            <ac:spMk id="2" creationId="{383457A7-5928-2A15-3482-3E00DBD00DF8}"/>
          </ac:spMkLst>
        </pc:spChg>
        <pc:spChg chg="mod ord">
          <ac:chgData name="Sue Lakin" userId="182aea26cc5684e4" providerId="LiveId" clId="{EBDCFC06-771A-0E46-9E42-4193ECE9E83B}" dt="2023-03-19T23:25:00.635" v="9" actId="700"/>
          <ac:spMkLst>
            <pc:docMk/>
            <pc:sldMk cId="2483900634" sldId="259"/>
            <ac:spMk id="3" creationId="{D29DAA71-6330-47F3-39F3-D4B031951FBB}"/>
          </ac:spMkLst>
        </pc:spChg>
        <pc:spChg chg="del">
          <ac:chgData name="Sue Lakin" userId="182aea26cc5684e4" providerId="LiveId" clId="{EBDCFC06-771A-0E46-9E42-4193ECE9E83B}" dt="2023-03-19T23:24:53.202" v="8" actId="700"/>
          <ac:spMkLst>
            <pc:docMk/>
            <pc:sldMk cId="2483900634" sldId="259"/>
            <ac:spMk id="4" creationId="{9C047E96-9572-3ABD-FAAC-F4A0E0D6B010}"/>
          </ac:spMkLst>
        </pc:spChg>
        <pc:spChg chg="mod ord">
          <ac:chgData name="Sue Lakin" userId="182aea26cc5684e4" providerId="LiveId" clId="{EBDCFC06-771A-0E46-9E42-4193ECE9E83B}" dt="2023-03-19T23:25:00.635" v="9" actId="700"/>
          <ac:spMkLst>
            <pc:docMk/>
            <pc:sldMk cId="2483900634" sldId="259"/>
            <ac:spMk id="5" creationId="{4FC64E60-C4E6-87A6-73AB-AD7FDF7FED48}"/>
          </ac:spMkLst>
        </pc:spChg>
        <pc:spChg chg="mod ord">
          <ac:chgData name="Sue Lakin" userId="182aea26cc5684e4" providerId="LiveId" clId="{EBDCFC06-771A-0E46-9E42-4193ECE9E83B}" dt="2023-03-19T23:25:00.635" v="9" actId="700"/>
          <ac:spMkLst>
            <pc:docMk/>
            <pc:sldMk cId="2483900634" sldId="259"/>
            <ac:spMk id="6" creationId="{608CB6CF-B5DF-506D-2F38-3AB18E77B77E}"/>
          </ac:spMkLst>
        </pc:spChg>
        <pc:spChg chg="add mod ord">
          <ac:chgData name="Sue Lakin" userId="182aea26cc5684e4" providerId="LiveId" clId="{EBDCFC06-771A-0E46-9E42-4193ECE9E83B}" dt="2023-03-19T23:25:00.635" v="9" actId="700"/>
          <ac:spMkLst>
            <pc:docMk/>
            <pc:sldMk cId="2483900634" sldId="259"/>
            <ac:spMk id="7" creationId="{AD7F485F-E637-630C-E64A-773F0BDD3121}"/>
          </ac:spMkLst>
        </pc:spChg>
      </pc:sldChg>
      <pc:sldChg chg="delSp modSp new mod modClrScheme chgLayout">
        <pc:chgData name="Sue Lakin" userId="182aea26cc5684e4" providerId="LiveId" clId="{EBDCFC06-771A-0E46-9E42-4193ECE9E83B}" dt="2023-03-19T23:26:36.791" v="52" actId="20577"/>
        <pc:sldMkLst>
          <pc:docMk/>
          <pc:sldMk cId="3873589109" sldId="260"/>
        </pc:sldMkLst>
        <pc:spChg chg="del">
          <ac:chgData name="Sue Lakin" userId="182aea26cc5684e4" providerId="LiveId" clId="{EBDCFC06-771A-0E46-9E42-4193ECE9E83B}" dt="2023-03-19T23:25:07.820" v="11" actId="700"/>
          <ac:spMkLst>
            <pc:docMk/>
            <pc:sldMk cId="3873589109" sldId="260"/>
            <ac:spMk id="2" creationId="{CFC42472-3879-88F3-9F57-957EC82CA8F6}"/>
          </ac:spMkLst>
        </pc:spChg>
        <pc:spChg chg="mod ord">
          <ac:chgData name="Sue Lakin" userId="182aea26cc5684e4" providerId="LiveId" clId="{EBDCFC06-771A-0E46-9E42-4193ECE9E83B}" dt="2023-03-19T23:26:36.791" v="52" actId="20577"/>
          <ac:spMkLst>
            <pc:docMk/>
            <pc:sldMk cId="3873589109" sldId="260"/>
            <ac:spMk id="3" creationId="{733C6D27-2A59-7CE7-C283-4BBD0EBF8E27}"/>
          </ac:spMkLst>
        </pc:spChg>
        <pc:spChg chg="del">
          <ac:chgData name="Sue Lakin" userId="182aea26cc5684e4" providerId="LiveId" clId="{EBDCFC06-771A-0E46-9E42-4193ECE9E83B}" dt="2023-03-19T23:25:07.820" v="11" actId="700"/>
          <ac:spMkLst>
            <pc:docMk/>
            <pc:sldMk cId="3873589109" sldId="260"/>
            <ac:spMk id="4" creationId="{08193D16-2254-C40F-CE3C-EDE625213F28}"/>
          </ac:spMkLst>
        </pc:spChg>
        <pc:spChg chg="del">
          <ac:chgData name="Sue Lakin" userId="182aea26cc5684e4" providerId="LiveId" clId="{EBDCFC06-771A-0E46-9E42-4193ECE9E83B}" dt="2023-03-19T23:25:07.820" v="11" actId="700"/>
          <ac:spMkLst>
            <pc:docMk/>
            <pc:sldMk cId="3873589109" sldId="260"/>
            <ac:spMk id="5" creationId="{ED30741D-24F7-EB2F-E324-B7DEB96971EC}"/>
          </ac:spMkLst>
        </pc:spChg>
        <pc:spChg chg="mod ord">
          <ac:chgData name="Sue Lakin" userId="182aea26cc5684e4" providerId="LiveId" clId="{EBDCFC06-771A-0E46-9E42-4193ECE9E83B}" dt="2023-03-19T23:25:59.405" v="36" actId="700"/>
          <ac:spMkLst>
            <pc:docMk/>
            <pc:sldMk cId="3873589109" sldId="260"/>
            <ac:spMk id="6" creationId="{391D17BC-562F-3B12-AB3C-CEF72976AA5B}"/>
          </ac:spMkLst>
        </pc:spChg>
      </pc:sldChg>
    </pc:docChg>
  </pc:docChgLst>
  <pc:docChgLst>
    <pc:chgData name="Sue Lakin" userId="182aea26cc5684e4" providerId="LiveId" clId="{6EF5522F-4D20-CD4A-8E21-5EA0F4069858}"/>
    <pc:docChg chg="undo custSel addSld delSld modSld sldOrd">
      <pc:chgData name="Sue Lakin" userId="182aea26cc5684e4" providerId="LiveId" clId="{6EF5522F-4D20-CD4A-8E21-5EA0F4069858}" dt="2024-05-19T22:33:05.091" v="434" actId="20577"/>
      <pc:docMkLst>
        <pc:docMk/>
      </pc:docMkLst>
      <pc:sldChg chg="modSp">
        <pc:chgData name="Sue Lakin" userId="182aea26cc5684e4" providerId="LiveId" clId="{6EF5522F-4D20-CD4A-8E21-5EA0F4069858}" dt="2024-05-19T22:30:15" v="406" actId="20577"/>
        <pc:sldMkLst>
          <pc:docMk/>
          <pc:sldMk cId="142827888" sldId="256"/>
        </pc:sldMkLst>
        <pc:spChg chg="mod">
          <ac:chgData name="Sue Lakin" userId="182aea26cc5684e4" providerId="LiveId" clId="{6EF5522F-4D20-CD4A-8E21-5EA0F4069858}" dt="2024-05-19T22:30:15" v="406" actId="20577"/>
          <ac:spMkLst>
            <pc:docMk/>
            <pc:sldMk cId="142827888" sldId="256"/>
            <ac:spMk id="3" creationId="{8D5AB89C-8607-A83A-EBF0-2ECDE18A9463}"/>
          </ac:spMkLst>
        </pc:spChg>
      </pc:sldChg>
      <pc:sldChg chg="addSp modSp mod setBg">
        <pc:chgData name="Sue Lakin" userId="182aea26cc5684e4" providerId="LiveId" clId="{6EF5522F-4D20-CD4A-8E21-5EA0F4069858}" dt="2024-05-19T22:23:17.840" v="378" actId="22"/>
        <pc:sldMkLst>
          <pc:docMk/>
          <pc:sldMk cId="1867893655" sldId="257"/>
        </pc:sldMkLst>
        <pc:spChg chg="mod">
          <ac:chgData name="Sue Lakin" userId="182aea26cc5684e4" providerId="LiveId" clId="{6EF5522F-4D20-CD4A-8E21-5EA0F4069858}" dt="2024-05-19T21:36:19.496" v="216" actId="26606"/>
          <ac:spMkLst>
            <pc:docMk/>
            <pc:sldMk cId="1867893655" sldId="257"/>
            <ac:spMk id="2" creationId="{9288EA3B-C6AB-5849-A352-A841824F8FBC}"/>
          </ac:spMkLst>
        </pc:spChg>
        <pc:spChg chg="mod">
          <ac:chgData name="Sue Lakin" userId="182aea26cc5684e4" providerId="LiveId" clId="{6EF5522F-4D20-CD4A-8E21-5EA0F4069858}" dt="2024-05-19T22:23:17.840" v="378" actId="22"/>
          <ac:spMkLst>
            <pc:docMk/>
            <pc:sldMk cId="1867893655" sldId="257"/>
            <ac:spMk id="5" creationId="{9B7195EB-3FD3-9296-7523-2E822F49E37A}"/>
          </ac:spMkLst>
        </pc:spChg>
        <pc:spChg chg="add">
          <ac:chgData name="Sue Lakin" userId="182aea26cc5684e4" providerId="LiveId" clId="{6EF5522F-4D20-CD4A-8E21-5EA0F4069858}" dt="2024-05-19T21:36:19.496" v="216" actId="26606"/>
          <ac:spMkLst>
            <pc:docMk/>
            <pc:sldMk cId="1867893655" sldId="257"/>
            <ac:spMk id="11" creationId="{362E11DD-B54B-4751-9C17-39DAF9EF46E7}"/>
          </ac:spMkLst>
        </pc:spChg>
        <pc:grpChg chg="add">
          <ac:chgData name="Sue Lakin" userId="182aea26cc5684e4" providerId="LiveId" clId="{6EF5522F-4D20-CD4A-8E21-5EA0F4069858}" dt="2024-05-19T21:36:19.496" v="216" actId="26606"/>
          <ac:grpSpMkLst>
            <pc:docMk/>
            <pc:sldMk cId="1867893655" sldId="257"/>
            <ac:grpSpMk id="13" creationId="{B55DE4E1-F219-45A4-96D9-9A86D0E4DBD2}"/>
          </ac:grpSpMkLst>
        </pc:grpChg>
        <pc:picChg chg="add">
          <ac:chgData name="Sue Lakin" userId="182aea26cc5684e4" providerId="LiveId" clId="{6EF5522F-4D20-CD4A-8E21-5EA0F4069858}" dt="2024-05-19T21:36:19.496" v="216" actId="26606"/>
          <ac:picMkLst>
            <pc:docMk/>
            <pc:sldMk cId="1867893655" sldId="257"/>
            <ac:picMk id="7" creationId="{CF4D56B8-D640-FAA8-215C-A101147D5C8B}"/>
          </ac:picMkLst>
        </pc:picChg>
      </pc:sldChg>
      <pc:sldChg chg="addSp modSp mod setBg">
        <pc:chgData name="Sue Lakin" userId="182aea26cc5684e4" providerId="LiveId" clId="{6EF5522F-4D20-CD4A-8E21-5EA0F4069858}" dt="2024-05-19T21:36:32.780" v="218" actId="27636"/>
        <pc:sldMkLst>
          <pc:docMk/>
          <pc:sldMk cId="2992948326" sldId="258"/>
        </pc:sldMkLst>
        <pc:spChg chg="mod">
          <ac:chgData name="Sue Lakin" userId="182aea26cc5684e4" providerId="LiveId" clId="{6EF5522F-4D20-CD4A-8E21-5EA0F4069858}" dt="2024-05-19T21:36:32.770" v="217" actId="26606"/>
          <ac:spMkLst>
            <pc:docMk/>
            <pc:sldMk cId="2992948326" sldId="258"/>
            <ac:spMk id="2" creationId="{7681C50B-1F4C-A032-E242-DAC07CDCF9C2}"/>
          </ac:spMkLst>
        </pc:spChg>
        <pc:spChg chg="mod">
          <ac:chgData name="Sue Lakin" userId="182aea26cc5684e4" providerId="LiveId" clId="{6EF5522F-4D20-CD4A-8E21-5EA0F4069858}" dt="2024-05-19T21:36:32.780" v="218" actId="27636"/>
          <ac:spMkLst>
            <pc:docMk/>
            <pc:sldMk cId="2992948326" sldId="258"/>
            <ac:spMk id="3" creationId="{624147B8-B729-278C-4AC4-F2AADEBADECA}"/>
          </ac:spMkLst>
        </pc:spChg>
        <pc:spChg chg="add">
          <ac:chgData name="Sue Lakin" userId="182aea26cc5684e4" providerId="LiveId" clId="{6EF5522F-4D20-CD4A-8E21-5EA0F4069858}" dt="2024-05-19T21:36:32.770" v="217" actId="26606"/>
          <ac:spMkLst>
            <pc:docMk/>
            <pc:sldMk cId="2992948326" sldId="258"/>
            <ac:spMk id="9" creationId="{3964958D-AF5D-4863-B5FB-83F6B8CB12A0}"/>
          </ac:spMkLst>
        </pc:spChg>
        <pc:grpChg chg="add">
          <ac:chgData name="Sue Lakin" userId="182aea26cc5684e4" providerId="LiveId" clId="{6EF5522F-4D20-CD4A-8E21-5EA0F4069858}" dt="2024-05-19T21:36:32.770" v="217" actId="26606"/>
          <ac:grpSpMkLst>
            <pc:docMk/>
            <pc:sldMk cId="2992948326" sldId="258"/>
            <ac:grpSpMk id="11" creationId="{11002ACD-3B0C-4885-8754-8A00E926FE4B}"/>
          </ac:grpSpMkLst>
        </pc:grpChg>
        <pc:picChg chg="add">
          <ac:chgData name="Sue Lakin" userId="182aea26cc5684e4" providerId="LiveId" clId="{6EF5522F-4D20-CD4A-8E21-5EA0F4069858}" dt="2024-05-19T21:36:32.770" v="217" actId="26606"/>
          <ac:picMkLst>
            <pc:docMk/>
            <pc:sldMk cId="2992948326" sldId="258"/>
            <ac:picMk id="5" creationId="{83BBCBEE-AE08-48C7-9562-863212C1BC98}"/>
          </ac:picMkLst>
        </pc:picChg>
      </pc:sldChg>
      <pc:sldChg chg="addSp modSp mod ord setBg">
        <pc:chgData name="Sue Lakin" userId="182aea26cc5684e4" providerId="LiveId" clId="{6EF5522F-4D20-CD4A-8E21-5EA0F4069858}" dt="2024-05-19T22:33:05.091" v="434" actId="20577"/>
        <pc:sldMkLst>
          <pc:docMk/>
          <pc:sldMk cId="2483900634" sldId="259"/>
        </pc:sldMkLst>
        <pc:spChg chg="mod ord">
          <ac:chgData name="Sue Lakin" userId="182aea26cc5684e4" providerId="LiveId" clId="{6EF5522F-4D20-CD4A-8E21-5EA0F4069858}" dt="2024-05-19T22:18:14.940" v="288" actId="20577"/>
          <ac:spMkLst>
            <pc:docMk/>
            <pc:sldMk cId="2483900634" sldId="259"/>
            <ac:spMk id="2" creationId="{383457A7-5928-2A15-3482-3E00DBD00DF8}"/>
          </ac:spMkLst>
        </pc:spChg>
        <pc:spChg chg="mod">
          <ac:chgData name="Sue Lakin" userId="182aea26cc5684e4" providerId="LiveId" clId="{6EF5522F-4D20-CD4A-8E21-5EA0F4069858}" dt="2024-05-19T22:32:05.944" v="407" actId="255"/>
          <ac:spMkLst>
            <pc:docMk/>
            <pc:sldMk cId="2483900634" sldId="259"/>
            <ac:spMk id="3" creationId="{D29DAA71-6330-47F3-39F3-D4B031951FBB}"/>
          </ac:spMkLst>
        </pc:spChg>
        <pc:spChg chg="mod">
          <ac:chgData name="Sue Lakin" userId="182aea26cc5684e4" providerId="LiveId" clId="{6EF5522F-4D20-CD4A-8E21-5EA0F4069858}" dt="2024-05-19T22:32:54.203" v="414" actId="20577"/>
          <ac:spMkLst>
            <pc:docMk/>
            <pc:sldMk cId="2483900634" sldId="259"/>
            <ac:spMk id="5" creationId="{4FC64E60-C4E6-87A6-73AB-AD7FDF7FED48}"/>
          </ac:spMkLst>
        </pc:spChg>
        <pc:spChg chg="mod">
          <ac:chgData name="Sue Lakin" userId="182aea26cc5684e4" providerId="LiveId" clId="{6EF5522F-4D20-CD4A-8E21-5EA0F4069858}" dt="2024-05-19T22:33:05.091" v="434" actId="20577"/>
          <ac:spMkLst>
            <pc:docMk/>
            <pc:sldMk cId="2483900634" sldId="259"/>
            <ac:spMk id="6" creationId="{608CB6CF-B5DF-506D-2F38-3AB18E77B77E}"/>
          </ac:spMkLst>
        </pc:spChg>
        <pc:spChg chg="mod">
          <ac:chgData name="Sue Lakin" userId="182aea26cc5684e4" providerId="LiveId" clId="{6EF5522F-4D20-CD4A-8E21-5EA0F4069858}" dt="2024-05-19T22:32:19.031" v="408" actId="255"/>
          <ac:spMkLst>
            <pc:docMk/>
            <pc:sldMk cId="2483900634" sldId="259"/>
            <ac:spMk id="7" creationId="{AD7F485F-E637-630C-E64A-773F0BDD3121}"/>
          </ac:spMkLst>
        </pc:spChg>
        <pc:spChg chg="add">
          <ac:chgData name="Sue Lakin" userId="182aea26cc5684e4" providerId="LiveId" clId="{6EF5522F-4D20-CD4A-8E21-5EA0F4069858}" dt="2024-05-19T21:36:54.192" v="219" actId="26606"/>
          <ac:spMkLst>
            <pc:docMk/>
            <pc:sldMk cId="2483900634" sldId="259"/>
            <ac:spMk id="16" creationId="{5FB4329C-BF98-421E-8A0D-43A2CF95E1DC}"/>
          </ac:spMkLst>
        </pc:spChg>
        <pc:spChg chg="add">
          <ac:chgData name="Sue Lakin" userId="182aea26cc5684e4" providerId="LiveId" clId="{6EF5522F-4D20-CD4A-8E21-5EA0F4069858}" dt="2024-05-19T21:36:54.192" v="219" actId="26606"/>
          <ac:spMkLst>
            <pc:docMk/>
            <pc:sldMk cId="2483900634" sldId="259"/>
            <ac:spMk id="18" creationId="{F3CDC6B8-20F2-4C8D-8599-EC572C0BFF59}"/>
          </ac:spMkLst>
        </pc:spChg>
        <pc:grpChg chg="add">
          <ac:chgData name="Sue Lakin" userId="182aea26cc5684e4" providerId="LiveId" clId="{6EF5522F-4D20-CD4A-8E21-5EA0F4069858}" dt="2024-05-19T21:36:54.192" v="219" actId="26606"/>
          <ac:grpSpMkLst>
            <pc:docMk/>
            <pc:sldMk cId="2483900634" sldId="259"/>
            <ac:grpSpMk id="12" creationId="{F85E0883-9001-4D4E-9C91-E8D165DAF9C1}"/>
          </ac:grpSpMkLst>
        </pc:grpChg>
        <pc:grpChg chg="add">
          <ac:chgData name="Sue Lakin" userId="182aea26cc5684e4" providerId="LiveId" clId="{6EF5522F-4D20-CD4A-8E21-5EA0F4069858}" dt="2024-05-19T21:36:54.192" v="219" actId="26606"/>
          <ac:grpSpMkLst>
            <pc:docMk/>
            <pc:sldMk cId="2483900634" sldId="259"/>
            <ac:grpSpMk id="20" creationId="{B4342043-9755-451A-9341-6461ADE858EA}"/>
          </ac:grpSpMkLst>
        </pc:grpChg>
      </pc:sldChg>
      <pc:sldChg chg="del">
        <pc:chgData name="Sue Lakin" userId="182aea26cc5684e4" providerId="LiveId" clId="{6EF5522F-4D20-CD4A-8E21-5EA0F4069858}" dt="2024-05-19T22:22:20.604" v="323" actId="2696"/>
        <pc:sldMkLst>
          <pc:docMk/>
          <pc:sldMk cId="3873589109" sldId="260"/>
        </pc:sldMkLst>
      </pc:sldChg>
      <pc:sldChg chg="addSp delSp modSp new mod ord setBg modClrScheme chgLayout">
        <pc:chgData name="Sue Lakin" userId="182aea26cc5684e4" providerId="LiveId" clId="{6EF5522F-4D20-CD4A-8E21-5EA0F4069858}" dt="2024-05-19T22:20:44.973" v="289" actId="1076"/>
        <pc:sldMkLst>
          <pc:docMk/>
          <pc:sldMk cId="2354976832" sldId="261"/>
        </pc:sldMkLst>
        <pc:spChg chg="del">
          <ac:chgData name="Sue Lakin" userId="182aea26cc5684e4" providerId="LiveId" clId="{6EF5522F-4D20-CD4A-8E21-5EA0F4069858}" dt="2024-05-19T21:34:40.439" v="212" actId="700"/>
          <ac:spMkLst>
            <pc:docMk/>
            <pc:sldMk cId="2354976832" sldId="261"/>
            <ac:spMk id="2" creationId="{DC343D97-5616-8373-92D1-8814027876A3}"/>
          </ac:spMkLst>
        </pc:spChg>
        <pc:spChg chg="mod ord">
          <ac:chgData name="Sue Lakin" userId="182aea26cc5684e4" providerId="LiveId" clId="{6EF5522F-4D20-CD4A-8E21-5EA0F4069858}" dt="2024-05-19T21:37:33.261" v="225" actId="20577"/>
          <ac:spMkLst>
            <pc:docMk/>
            <pc:sldMk cId="2354976832" sldId="261"/>
            <ac:spMk id="3" creationId="{5664A854-770C-2FCB-6258-B6AECA4FEFCC}"/>
          </ac:spMkLst>
        </pc:spChg>
        <pc:spChg chg="del">
          <ac:chgData name="Sue Lakin" userId="182aea26cc5684e4" providerId="LiveId" clId="{6EF5522F-4D20-CD4A-8E21-5EA0F4069858}" dt="2024-05-19T21:34:40.439" v="212" actId="700"/>
          <ac:spMkLst>
            <pc:docMk/>
            <pc:sldMk cId="2354976832" sldId="261"/>
            <ac:spMk id="4" creationId="{49B91263-8E0D-2463-C2A7-5DACDE5A68AD}"/>
          </ac:spMkLst>
        </pc:spChg>
        <pc:spChg chg="del">
          <ac:chgData name="Sue Lakin" userId="182aea26cc5684e4" providerId="LiveId" clId="{6EF5522F-4D20-CD4A-8E21-5EA0F4069858}" dt="2024-05-19T21:34:40.439" v="212" actId="700"/>
          <ac:spMkLst>
            <pc:docMk/>
            <pc:sldMk cId="2354976832" sldId="261"/>
            <ac:spMk id="5" creationId="{CD041B5C-EEAE-9439-A2DB-3EEF6887DB95}"/>
          </ac:spMkLst>
        </pc:spChg>
        <pc:spChg chg="mod ord">
          <ac:chgData name="Sue Lakin" userId="182aea26cc5684e4" providerId="LiveId" clId="{6EF5522F-4D20-CD4A-8E21-5EA0F4069858}" dt="2024-05-19T21:37:18.800" v="223" actId="26606"/>
          <ac:spMkLst>
            <pc:docMk/>
            <pc:sldMk cId="2354976832" sldId="261"/>
            <ac:spMk id="6" creationId="{B4037EC4-47DD-3016-F114-35960D57BA84}"/>
          </ac:spMkLst>
        </pc:spChg>
        <pc:spChg chg="add del">
          <ac:chgData name="Sue Lakin" userId="182aea26cc5684e4" providerId="LiveId" clId="{6EF5522F-4D20-CD4A-8E21-5EA0F4069858}" dt="2024-05-19T21:37:18.774" v="222" actId="26606"/>
          <ac:spMkLst>
            <pc:docMk/>
            <pc:sldMk cId="2354976832" sldId="261"/>
            <ac:spMk id="11" creationId="{5118BA95-03E7-41B7-B442-0AF8C0A7FF68}"/>
          </ac:spMkLst>
        </pc:spChg>
        <pc:spChg chg="add">
          <ac:chgData name="Sue Lakin" userId="182aea26cc5684e4" providerId="LiveId" clId="{6EF5522F-4D20-CD4A-8E21-5EA0F4069858}" dt="2024-05-19T21:37:18.800" v="223" actId="26606"/>
          <ac:spMkLst>
            <pc:docMk/>
            <pc:sldMk cId="2354976832" sldId="261"/>
            <ac:spMk id="15" creationId="{BA218FBC-B2D6-48CA-9289-C4110162EDAD}"/>
          </ac:spMkLst>
        </pc:spChg>
        <pc:spChg chg="add del">
          <ac:chgData name="Sue Lakin" userId="182aea26cc5684e4" providerId="LiveId" clId="{6EF5522F-4D20-CD4A-8E21-5EA0F4069858}" dt="2024-05-19T21:37:18.774" v="222" actId="26606"/>
          <ac:spMkLst>
            <pc:docMk/>
            <pc:sldMk cId="2354976832" sldId="261"/>
            <ac:spMk id="17" creationId="{AD9B3EAD-A2B3-42C4-927C-3455E3E69EE6}"/>
          </ac:spMkLst>
        </pc:spChg>
        <pc:spChg chg="add">
          <ac:chgData name="Sue Lakin" userId="182aea26cc5684e4" providerId="LiveId" clId="{6EF5522F-4D20-CD4A-8E21-5EA0F4069858}" dt="2024-05-19T21:37:18.800" v="223" actId="26606"/>
          <ac:spMkLst>
            <pc:docMk/>
            <pc:sldMk cId="2354976832" sldId="261"/>
            <ac:spMk id="19" creationId="{3C06EAFD-0C69-4B3B-BEA7-E7E11DDF9C43}"/>
          </ac:spMkLst>
        </pc:spChg>
        <pc:spChg chg="add">
          <ac:chgData name="Sue Lakin" userId="182aea26cc5684e4" providerId="LiveId" clId="{6EF5522F-4D20-CD4A-8E21-5EA0F4069858}" dt="2024-05-19T21:37:18.800" v="223" actId="26606"/>
          <ac:spMkLst>
            <pc:docMk/>
            <pc:sldMk cId="2354976832" sldId="261"/>
            <ac:spMk id="20" creationId="{A4066C89-42FB-4624-9AFE-3A31B36491B5}"/>
          </ac:spMkLst>
        </pc:spChg>
        <pc:spChg chg="add">
          <ac:chgData name="Sue Lakin" userId="182aea26cc5684e4" providerId="LiveId" clId="{6EF5522F-4D20-CD4A-8E21-5EA0F4069858}" dt="2024-05-19T21:37:18.800" v="223" actId="26606"/>
          <ac:spMkLst>
            <pc:docMk/>
            <pc:sldMk cId="2354976832" sldId="261"/>
            <ac:spMk id="21" creationId="{2DED9084-49DA-4911-ACB7-5F9E4DEFA039}"/>
          </ac:spMkLst>
        </pc:spChg>
        <pc:grpChg chg="add del">
          <ac:chgData name="Sue Lakin" userId="182aea26cc5684e4" providerId="LiveId" clId="{6EF5522F-4D20-CD4A-8E21-5EA0F4069858}" dt="2024-05-19T21:37:18.774" v="222" actId="26606"/>
          <ac:grpSpMkLst>
            <pc:docMk/>
            <pc:sldMk cId="2354976832" sldId="261"/>
            <ac:grpSpMk id="13" creationId="{E799C3D5-7D55-4046-808C-F290F456D6EF}"/>
          </ac:grpSpMkLst>
        </pc:grpChg>
      </pc:sldChg>
      <pc:sldChg chg="addSp delSp modSp new mod setBg modClrScheme chgLayout">
        <pc:chgData name="Sue Lakin" userId="182aea26cc5684e4" providerId="LiveId" clId="{6EF5522F-4D20-CD4A-8E21-5EA0F4069858}" dt="2024-05-19T22:17:48.705" v="279" actId="931"/>
        <pc:sldMkLst>
          <pc:docMk/>
          <pc:sldMk cId="3084264324" sldId="262"/>
        </pc:sldMkLst>
        <pc:spChg chg="mod ord">
          <ac:chgData name="Sue Lakin" userId="182aea26cc5684e4" providerId="LiveId" clId="{6EF5522F-4D20-CD4A-8E21-5EA0F4069858}" dt="2024-05-19T22:16:34.975" v="276" actId="27636"/>
          <ac:spMkLst>
            <pc:docMk/>
            <pc:sldMk cId="3084264324" sldId="262"/>
            <ac:spMk id="2" creationId="{82073777-072F-4249-EF88-225C1C65A0E8}"/>
          </ac:spMkLst>
        </pc:spChg>
        <pc:spChg chg="del mod ord">
          <ac:chgData name="Sue Lakin" userId="182aea26cc5684e4" providerId="LiveId" clId="{6EF5522F-4D20-CD4A-8E21-5EA0F4069858}" dt="2024-05-19T22:15:24.920" v="229" actId="700"/>
          <ac:spMkLst>
            <pc:docMk/>
            <pc:sldMk cId="3084264324" sldId="262"/>
            <ac:spMk id="3" creationId="{16C38722-A63B-6005-9FE7-C319B80A804A}"/>
          </ac:spMkLst>
        </pc:spChg>
        <pc:spChg chg="add del mod ord">
          <ac:chgData name="Sue Lakin" userId="182aea26cc5684e4" providerId="LiveId" clId="{6EF5522F-4D20-CD4A-8E21-5EA0F4069858}" dt="2024-05-19T22:17:48.705" v="279" actId="931"/>
          <ac:spMkLst>
            <pc:docMk/>
            <pc:sldMk cId="3084264324" sldId="262"/>
            <ac:spMk id="4" creationId="{7028C065-F0B4-3075-4CAF-7DD3EE72E804}"/>
          </ac:spMkLst>
        </pc:spChg>
        <pc:spChg chg="add">
          <ac:chgData name="Sue Lakin" userId="182aea26cc5684e4" providerId="LiveId" clId="{6EF5522F-4D20-CD4A-8E21-5EA0F4069858}" dt="2024-05-19T22:16:34.972" v="275" actId="26606"/>
          <ac:spMkLst>
            <pc:docMk/>
            <pc:sldMk cId="3084264324" sldId="262"/>
            <ac:spMk id="10" creationId="{3964958D-AF5D-4863-B5FB-83F6B8CB12A0}"/>
          </ac:spMkLst>
        </pc:spChg>
        <pc:grpChg chg="add">
          <ac:chgData name="Sue Lakin" userId="182aea26cc5684e4" providerId="LiveId" clId="{6EF5522F-4D20-CD4A-8E21-5EA0F4069858}" dt="2024-05-19T22:16:34.972" v="275" actId="26606"/>
          <ac:grpSpMkLst>
            <pc:docMk/>
            <pc:sldMk cId="3084264324" sldId="262"/>
            <ac:grpSpMk id="12" creationId="{11002ACD-3B0C-4885-8754-8A00E926FE4B}"/>
          </ac:grpSpMkLst>
        </pc:grpChg>
        <pc:graphicFrameChg chg="add del mod ord modGraphic">
          <ac:chgData name="Sue Lakin" userId="182aea26cc5684e4" providerId="LiveId" clId="{6EF5522F-4D20-CD4A-8E21-5EA0F4069858}" dt="2024-05-19T22:16:43.620" v="278" actId="3680"/>
          <ac:graphicFrameMkLst>
            <pc:docMk/>
            <pc:sldMk cId="3084264324" sldId="262"/>
            <ac:graphicFrameMk id="5" creationId="{394E3584-B3A7-F8C4-F906-B6ABC26E3841}"/>
          </ac:graphicFrameMkLst>
        </pc:graphicFrameChg>
        <pc:picChg chg="add">
          <ac:chgData name="Sue Lakin" userId="182aea26cc5684e4" providerId="LiveId" clId="{6EF5522F-4D20-CD4A-8E21-5EA0F4069858}" dt="2024-05-19T22:16:34.972" v="275" actId="26606"/>
          <ac:picMkLst>
            <pc:docMk/>
            <pc:sldMk cId="3084264324" sldId="262"/>
            <ac:picMk id="6" creationId="{19B20F11-ED6F-72EA-D6DC-95C54C9CD2BB}"/>
          </ac:picMkLst>
        </pc:picChg>
        <pc:picChg chg="add mod ord">
          <ac:chgData name="Sue Lakin" userId="182aea26cc5684e4" providerId="LiveId" clId="{6EF5522F-4D20-CD4A-8E21-5EA0F4069858}" dt="2024-05-19T22:17:48.705" v="279" actId="931"/>
          <ac:picMkLst>
            <pc:docMk/>
            <pc:sldMk cId="3084264324" sldId="262"/>
            <ac:picMk id="7" creationId="{3F165769-E1FE-275B-1A48-1F9E15FA5F90}"/>
          </ac:picMkLst>
        </pc:picChg>
      </pc:sldChg>
      <pc:sldChg chg="addSp delSp modSp new mod setBg">
        <pc:chgData name="Sue Lakin" userId="182aea26cc5684e4" providerId="LiveId" clId="{6EF5522F-4D20-CD4A-8E21-5EA0F4069858}" dt="2024-05-19T22:29:46.579" v="388" actId="22"/>
        <pc:sldMkLst>
          <pc:docMk/>
          <pc:sldMk cId="4077368953" sldId="263"/>
        </pc:sldMkLst>
        <pc:spChg chg="mod ord">
          <ac:chgData name="Sue Lakin" userId="182aea26cc5684e4" providerId="LiveId" clId="{6EF5522F-4D20-CD4A-8E21-5EA0F4069858}" dt="2024-05-19T22:26:08.712" v="387" actId="26606"/>
          <ac:spMkLst>
            <pc:docMk/>
            <pc:sldMk cId="4077368953" sldId="263"/>
            <ac:spMk id="2" creationId="{43E361CD-1ED0-BF3B-3696-46B8FAB78C16}"/>
          </ac:spMkLst>
        </pc:spChg>
        <pc:spChg chg="del mod">
          <ac:chgData name="Sue Lakin" userId="182aea26cc5684e4" providerId="LiveId" clId="{6EF5522F-4D20-CD4A-8E21-5EA0F4069858}" dt="2024-05-19T22:25:55.142" v="386" actId="931"/>
          <ac:spMkLst>
            <pc:docMk/>
            <pc:sldMk cId="4077368953" sldId="263"/>
            <ac:spMk id="3" creationId="{C612B6FB-CC4E-0D00-8142-0E911DC37267}"/>
          </ac:spMkLst>
        </pc:spChg>
        <pc:spChg chg="add del">
          <ac:chgData name="Sue Lakin" userId="182aea26cc5684e4" providerId="LiveId" clId="{6EF5522F-4D20-CD4A-8E21-5EA0F4069858}" dt="2024-05-19T22:24:04.262" v="380" actId="26606"/>
          <ac:spMkLst>
            <pc:docMk/>
            <pc:sldMk cId="4077368953" sldId="263"/>
            <ac:spMk id="8" creationId="{5118BA95-03E7-41B7-B442-0AF8C0A7FF68}"/>
          </ac:spMkLst>
        </pc:spChg>
        <pc:spChg chg="add del">
          <ac:chgData name="Sue Lakin" userId="182aea26cc5684e4" providerId="LiveId" clId="{6EF5522F-4D20-CD4A-8E21-5EA0F4069858}" dt="2024-05-19T22:24:09.223" v="382" actId="26606"/>
          <ac:spMkLst>
            <pc:docMk/>
            <pc:sldMk cId="4077368953" sldId="263"/>
            <ac:spMk id="12" creationId="{BA218FBC-B2D6-48CA-9289-C4110162EDAD}"/>
          </ac:spMkLst>
        </pc:spChg>
        <pc:spChg chg="add del">
          <ac:chgData name="Sue Lakin" userId="182aea26cc5684e4" providerId="LiveId" clId="{6EF5522F-4D20-CD4A-8E21-5EA0F4069858}" dt="2024-05-19T22:24:04.262" v="380" actId="26606"/>
          <ac:spMkLst>
            <pc:docMk/>
            <pc:sldMk cId="4077368953" sldId="263"/>
            <ac:spMk id="14" creationId="{AD9B3EAD-A2B3-42C4-927C-3455E3E69EE6}"/>
          </ac:spMkLst>
        </pc:spChg>
        <pc:spChg chg="add del">
          <ac:chgData name="Sue Lakin" userId="182aea26cc5684e4" providerId="LiveId" clId="{6EF5522F-4D20-CD4A-8E21-5EA0F4069858}" dt="2024-05-19T22:24:09.223" v="382" actId="26606"/>
          <ac:spMkLst>
            <pc:docMk/>
            <pc:sldMk cId="4077368953" sldId="263"/>
            <ac:spMk id="16" creationId="{3C06EAFD-0C69-4B3B-BEA7-E7E11DDF9C43}"/>
          </ac:spMkLst>
        </pc:spChg>
        <pc:spChg chg="add del">
          <ac:chgData name="Sue Lakin" userId="182aea26cc5684e4" providerId="LiveId" clId="{6EF5522F-4D20-CD4A-8E21-5EA0F4069858}" dt="2024-05-19T22:24:09.223" v="382" actId="26606"/>
          <ac:spMkLst>
            <pc:docMk/>
            <pc:sldMk cId="4077368953" sldId="263"/>
            <ac:spMk id="17" creationId="{A4066C89-42FB-4624-9AFE-3A31B36491B5}"/>
          </ac:spMkLst>
        </pc:spChg>
        <pc:spChg chg="add del">
          <ac:chgData name="Sue Lakin" userId="182aea26cc5684e4" providerId="LiveId" clId="{6EF5522F-4D20-CD4A-8E21-5EA0F4069858}" dt="2024-05-19T22:24:09.223" v="382" actId="26606"/>
          <ac:spMkLst>
            <pc:docMk/>
            <pc:sldMk cId="4077368953" sldId="263"/>
            <ac:spMk id="18" creationId="{2DED9084-49DA-4911-ACB7-5F9E4DEFA039}"/>
          </ac:spMkLst>
        </pc:spChg>
        <pc:spChg chg="add del">
          <ac:chgData name="Sue Lakin" userId="182aea26cc5684e4" providerId="LiveId" clId="{6EF5522F-4D20-CD4A-8E21-5EA0F4069858}" dt="2024-05-19T22:24:10.734" v="384" actId="26606"/>
          <ac:spMkLst>
            <pc:docMk/>
            <pc:sldMk cId="4077368953" sldId="263"/>
            <ac:spMk id="20" creationId="{5118BA95-03E7-41B7-B442-0AF8C0A7FF68}"/>
          </ac:spMkLst>
        </pc:spChg>
        <pc:spChg chg="add del">
          <ac:chgData name="Sue Lakin" userId="182aea26cc5684e4" providerId="LiveId" clId="{6EF5522F-4D20-CD4A-8E21-5EA0F4069858}" dt="2024-05-19T22:24:10.734" v="384" actId="26606"/>
          <ac:spMkLst>
            <pc:docMk/>
            <pc:sldMk cId="4077368953" sldId="263"/>
            <ac:spMk id="23" creationId="{AD9B3EAD-A2B3-42C4-927C-3455E3E69EE6}"/>
          </ac:spMkLst>
        </pc:spChg>
        <pc:spChg chg="add del">
          <ac:chgData name="Sue Lakin" userId="182aea26cc5684e4" providerId="LiveId" clId="{6EF5522F-4D20-CD4A-8E21-5EA0F4069858}" dt="2024-05-19T22:26:08.712" v="387" actId="26606"/>
          <ac:spMkLst>
            <pc:docMk/>
            <pc:sldMk cId="4077368953" sldId="263"/>
            <ac:spMk id="25" creationId="{3C06EAFD-0C69-4B3B-BEA7-E7E11DDF9C43}"/>
          </ac:spMkLst>
        </pc:spChg>
        <pc:spChg chg="add del">
          <ac:chgData name="Sue Lakin" userId="182aea26cc5684e4" providerId="LiveId" clId="{6EF5522F-4D20-CD4A-8E21-5EA0F4069858}" dt="2024-05-19T22:26:08.712" v="387" actId="26606"/>
          <ac:spMkLst>
            <pc:docMk/>
            <pc:sldMk cId="4077368953" sldId="263"/>
            <ac:spMk id="26" creationId="{A4066C89-42FB-4624-9AFE-3A31B36491B5}"/>
          </ac:spMkLst>
        </pc:spChg>
        <pc:spChg chg="add del">
          <ac:chgData name="Sue Lakin" userId="182aea26cc5684e4" providerId="LiveId" clId="{6EF5522F-4D20-CD4A-8E21-5EA0F4069858}" dt="2024-05-19T22:26:08.712" v="387" actId="26606"/>
          <ac:spMkLst>
            <pc:docMk/>
            <pc:sldMk cId="4077368953" sldId="263"/>
            <ac:spMk id="27" creationId="{BA218FBC-B2D6-48CA-9289-C4110162EDAD}"/>
          </ac:spMkLst>
        </pc:spChg>
        <pc:spChg chg="add del">
          <ac:chgData name="Sue Lakin" userId="182aea26cc5684e4" providerId="LiveId" clId="{6EF5522F-4D20-CD4A-8E21-5EA0F4069858}" dt="2024-05-19T22:26:08.712" v="387" actId="26606"/>
          <ac:spMkLst>
            <pc:docMk/>
            <pc:sldMk cId="4077368953" sldId="263"/>
            <ac:spMk id="28" creationId="{2DED9084-49DA-4911-ACB7-5F9E4DEFA039}"/>
          </ac:spMkLst>
        </pc:spChg>
        <pc:spChg chg="add del">
          <ac:chgData name="Sue Lakin" userId="182aea26cc5684e4" providerId="LiveId" clId="{6EF5522F-4D20-CD4A-8E21-5EA0F4069858}" dt="2024-05-19T22:29:46.579" v="388" actId="22"/>
          <ac:spMkLst>
            <pc:docMk/>
            <pc:sldMk cId="4077368953" sldId="263"/>
            <ac:spMk id="32" creationId="{23C0E311-DD5F-AFBD-245C-089495109F16}"/>
          </ac:spMkLst>
        </pc:spChg>
        <pc:spChg chg="add">
          <ac:chgData name="Sue Lakin" userId="182aea26cc5684e4" providerId="LiveId" clId="{6EF5522F-4D20-CD4A-8E21-5EA0F4069858}" dt="2024-05-19T22:26:08.712" v="387" actId="26606"/>
          <ac:spMkLst>
            <pc:docMk/>
            <pc:sldMk cId="4077368953" sldId="263"/>
            <ac:spMk id="35" creationId="{E009DD9B-5EE2-4C0D-8B2B-351C8C102205}"/>
          </ac:spMkLst>
        </pc:spChg>
        <pc:spChg chg="add">
          <ac:chgData name="Sue Lakin" userId="182aea26cc5684e4" providerId="LiveId" clId="{6EF5522F-4D20-CD4A-8E21-5EA0F4069858}" dt="2024-05-19T22:26:08.712" v="387" actId="26606"/>
          <ac:spMkLst>
            <pc:docMk/>
            <pc:sldMk cId="4077368953" sldId="263"/>
            <ac:spMk id="37" creationId="{E720DB99-7745-4E75-9D96-AAB6D55C531E}"/>
          </ac:spMkLst>
        </pc:spChg>
        <pc:spChg chg="add">
          <ac:chgData name="Sue Lakin" userId="182aea26cc5684e4" providerId="LiveId" clId="{6EF5522F-4D20-CD4A-8E21-5EA0F4069858}" dt="2024-05-19T22:26:08.712" v="387" actId="26606"/>
          <ac:spMkLst>
            <pc:docMk/>
            <pc:sldMk cId="4077368953" sldId="263"/>
            <ac:spMk id="39" creationId="{D68803C4-E159-4360-B7BB-74205C8F782D}"/>
          </ac:spMkLst>
        </pc:spChg>
        <pc:spChg chg="add">
          <ac:chgData name="Sue Lakin" userId="182aea26cc5684e4" providerId="LiveId" clId="{6EF5522F-4D20-CD4A-8E21-5EA0F4069858}" dt="2024-05-19T22:26:08.712" v="387" actId="26606"/>
          <ac:spMkLst>
            <pc:docMk/>
            <pc:sldMk cId="4077368953" sldId="263"/>
            <ac:spMk id="41" creationId="{504B0465-3B07-49BF-BEA7-D81476246293}"/>
          </ac:spMkLst>
        </pc:spChg>
        <pc:spChg chg="add">
          <ac:chgData name="Sue Lakin" userId="182aea26cc5684e4" providerId="LiveId" clId="{6EF5522F-4D20-CD4A-8E21-5EA0F4069858}" dt="2024-05-19T22:26:08.712" v="387" actId="26606"/>
          <ac:spMkLst>
            <pc:docMk/>
            <pc:sldMk cId="4077368953" sldId="263"/>
            <ac:spMk id="43" creationId="{49B7FFA5-14CB-4A4F-9BCC-CA3AA5D9D276}"/>
          </ac:spMkLst>
        </pc:spChg>
        <pc:spChg chg="add">
          <ac:chgData name="Sue Lakin" userId="182aea26cc5684e4" providerId="LiveId" clId="{6EF5522F-4D20-CD4A-8E21-5EA0F4069858}" dt="2024-05-19T22:26:08.712" v="387" actId="26606"/>
          <ac:spMkLst>
            <pc:docMk/>
            <pc:sldMk cId="4077368953" sldId="263"/>
            <ac:spMk id="45" creationId="{04E48745-7512-4EC2-9E20-9092D12150CA}"/>
          </ac:spMkLst>
        </pc:spChg>
        <pc:grpChg chg="add del">
          <ac:chgData name="Sue Lakin" userId="182aea26cc5684e4" providerId="LiveId" clId="{6EF5522F-4D20-CD4A-8E21-5EA0F4069858}" dt="2024-05-19T22:24:04.262" v="380" actId="26606"/>
          <ac:grpSpMkLst>
            <pc:docMk/>
            <pc:sldMk cId="4077368953" sldId="263"/>
            <ac:grpSpMk id="10" creationId="{E799C3D5-7D55-4046-808C-F290F456D6EF}"/>
          </ac:grpSpMkLst>
        </pc:grpChg>
        <pc:grpChg chg="add del">
          <ac:chgData name="Sue Lakin" userId="182aea26cc5684e4" providerId="LiveId" clId="{6EF5522F-4D20-CD4A-8E21-5EA0F4069858}" dt="2024-05-19T22:24:10.734" v="384" actId="26606"/>
          <ac:grpSpMkLst>
            <pc:docMk/>
            <pc:sldMk cId="4077368953" sldId="263"/>
            <ac:grpSpMk id="21" creationId="{E799C3D5-7D55-4046-808C-F290F456D6EF}"/>
          </ac:grpSpMkLst>
        </pc:grpChg>
        <pc:picChg chg="add mod ord">
          <ac:chgData name="Sue Lakin" userId="182aea26cc5684e4" providerId="LiveId" clId="{6EF5522F-4D20-CD4A-8E21-5EA0F4069858}" dt="2024-05-19T22:26:08.712" v="387" actId="26606"/>
          <ac:picMkLst>
            <pc:docMk/>
            <pc:sldMk cId="4077368953" sldId="263"/>
            <ac:picMk id="4" creationId="{A614C2A0-1D2C-DF29-5F92-87A70B416BA0}"/>
          </ac:picMkLst>
        </pc:picChg>
        <pc:picChg chg="add mod">
          <ac:chgData name="Sue Lakin" userId="182aea26cc5684e4" providerId="LiveId" clId="{6EF5522F-4D20-CD4A-8E21-5EA0F4069858}" dt="2024-05-19T22:29:46.579" v="388" actId="22"/>
          <ac:picMkLst>
            <pc:docMk/>
            <pc:sldMk cId="4077368953" sldId="263"/>
            <ac:picMk id="7" creationId="{03E4117B-39BC-B235-0532-40C4EA0300C7}"/>
          </ac:picMkLst>
        </pc:picChg>
      </pc:sldChg>
      <pc:sldChg chg="modSp add">
        <pc:chgData name="Sue Lakin" userId="182aea26cc5684e4" providerId="LiveId" clId="{6EF5522F-4D20-CD4A-8E21-5EA0F4069858}" dt="2024-05-19T22:22:38.738" v="372" actId="20577"/>
        <pc:sldMkLst>
          <pc:docMk/>
          <pc:sldMk cId="3353169671" sldId="264"/>
        </pc:sldMkLst>
        <pc:spChg chg="mod">
          <ac:chgData name="Sue Lakin" userId="182aea26cc5684e4" providerId="LiveId" clId="{6EF5522F-4D20-CD4A-8E21-5EA0F4069858}" dt="2024-05-19T22:22:38.738" v="372" actId="20577"/>
          <ac:spMkLst>
            <pc:docMk/>
            <pc:sldMk cId="3353169671" sldId="264"/>
            <ac:spMk id="2" creationId="{82073777-072F-4249-EF88-225C1C65A0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6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6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2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9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5/19/24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9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1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6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7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3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5/19/24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4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1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hyperlink" Target="https://social-media.co.uk/list-popular-social-networking-websit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help/188157731232424/?helpref=uf_shar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hubspot.com/marketing/how-to-use-facebook" TargetMode="External"/><Relationship Id="rId3" Type="http://schemas.microsoft.com/office/2007/relationships/hdphoto" Target="../media/hdphoto2.wdp"/><Relationship Id="rId7" Type="http://schemas.openxmlformats.org/officeDocument/2006/relationships/hyperlink" Target="https://swgfl.org.uk/assets/documents/facebook-checklist-2024.pdf?_=170419461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wgfl.org.uk/resources/checklists/facebook/#resource" TargetMode="External"/><Relationship Id="rId5" Type="http://schemas.openxmlformats.org/officeDocument/2006/relationships/hyperlink" Target="https://saferinternet.org.uk/blog/updated-facebook-privacy-and-safety-checklist-for-2024" TargetMode="External"/><Relationship Id="rId10" Type="http://schemas.openxmlformats.org/officeDocument/2006/relationships/image" Target="../media/image2.png"/><Relationship Id="rId4" Type="http://schemas.openxmlformats.org/officeDocument/2006/relationships/image" Target="../media/image9.jpeg"/><Relationship Id="rId9" Type="http://schemas.openxmlformats.org/officeDocument/2006/relationships/hyperlink" Target="https://www.makeuseof.com/tag/essential-facebook-tips-beginner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812A-3E38-149E-3CCC-9883622CD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331154"/>
            <a:ext cx="9966960" cy="3035808"/>
          </a:xfrm>
        </p:spPr>
        <p:txBody>
          <a:bodyPr/>
          <a:lstStyle/>
          <a:p>
            <a:r>
              <a:rPr lang="en-GB" dirty="0"/>
              <a:t>Social media basics - FACEBOOK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AB89C-8607-A83A-EBF0-2ECDE18A94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Sue Lakin March 2023, updated May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8EA3B-C6AB-5849-A352-A841824F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GB" sz="4800"/>
              <a:t>Social Media in uk</a:t>
            </a:r>
            <a:endParaRPr lang="en-US" sz="4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7195EB-3FD3-9296-7523-2E822F49E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075" y="2394045"/>
            <a:ext cx="6743845" cy="4050792"/>
          </a:xfrm>
        </p:spPr>
        <p:txBody>
          <a:bodyPr>
            <a:normAutofit/>
          </a:bodyPr>
          <a:lstStyle/>
          <a:p>
            <a:r>
              <a:rPr lang="en-GB" sz="1800" dirty="0"/>
              <a:t>Facebook is the second most used social media site</a:t>
            </a:r>
          </a:p>
          <a:p>
            <a:r>
              <a:rPr lang="en-GB" sz="1800" dirty="0"/>
              <a:t>(Would many consider YouTube a social media site?)</a:t>
            </a:r>
          </a:p>
          <a:p>
            <a:r>
              <a:rPr lang="en-US" sz="1800" dirty="0">
                <a:hlinkClick r:id="rId4"/>
              </a:rPr>
              <a:t>https://social-media.co.uk/list-popular-social-networking-websites</a:t>
            </a:r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I am not an expert and this is not a complete guide!</a:t>
            </a:r>
          </a:p>
          <a:p>
            <a:endParaRPr lang="en-GB" sz="1800" dirty="0"/>
          </a:p>
          <a:p>
            <a:r>
              <a:rPr lang="en-GB" sz="1800" dirty="0"/>
              <a:t>Tutorial to explore Facebook and consider how to use it safely and effectively</a:t>
            </a:r>
            <a:endParaRPr lang="en-US" sz="1800" dirty="0"/>
          </a:p>
        </p:txBody>
      </p:sp>
      <p:pic>
        <p:nvPicPr>
          <p:cNvPr id="7" name="Picture 6" descr="Sphere of mesh and nodes">
            <a:extLst>
              <a:ext uri="{FF2B5EF4-FFF2-40B4-BE49-F238E27FC236}">
                <a16:creationId xmlns:a16="http://schemas.microsoft.com/office/drawing/2014/main" id="{CF4D56B8-D640-FAA8-215C-A101147D5C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086" r="9097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89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73777-072F-4249-EF88-225C1C65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800"/>
              <a:t>What do you want to know about Facebook?</a:t>
            </a:r>
            <a:endParaRPr lang="en-US" sz="4800"/>
          </a:p>
        </p:txBody>
      </p:sp>
      <p:pic>
        <p:nvPicPr>
          <p:cNvPr id="6" name="Picture 5" descr="Different coloured question marks">
            <a:extLst>
              <a:ext uri="{FF2B5EF4-FFF2-40B4-BE49-F238E27FC236}">
                <a16:creationId xmlns:a16="http://schemas.microsoft.com/office/drawing/2014/main" id="{19B20F11-ED6F-72EA-D6DC-95C54C9CD2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51" r="32636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pic>
        <p:nvPicPr>
          <p:cNvPr id="7" name="Content Placeholder 6" descr="Magnifying glass and question mark">
            <a:extLst>
              <a:ext uri="{FF2B5EF4-FFF2-40B4-BE49-F238E27FC236}">
                <a16:creationId xmlns:a16="http://schemas.microsoft.com/office/drawing/2014/main" id="{3F165769-E1FE-275B-1A48-1F9E15FA5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63" y="2253833"/>
            <a:ext cx="6729412" cy="3785433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26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457A7-5928-2A15-3482-3E00DBD0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Facebook pros &amp; cons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64E60-C4E6-87A6-73AB-AD7FDF7FED48}"/>
              </a:ext>
            </a:extLst>
          </p:cNvPr>
          <p:cNvSpPr>
            <a:spLocks/>
          </p:cNvSpPr>
          <p:nvPr/>
        </p:nvSpPr>
        <p:spPr>
          <a:xfrm>
            <a:off x="1942110" y="633637"/>
            <a:ext cx="3929695" cy="528997"/>
          </a:xfrm>
          <a:prstGeom prst="rect">
            <a:avLst/>
          </a:prstGeom>
        </p:spPr>
        <p:txBody>
          <a:bodyPr/>
          <a:lstStyle/>
          <a:p>
            <a:pPr defTabSz="749808">
              <a:spcAft>
                <a:spcPts val="600"/>
              </a:spcAft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 +++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DAA71-6330-47F3-39F3-D4B031951FBB}"/>
              </a:ext>
            </a:extLst>
          </p:cNvPr>
          <p:cNvSpPr>
            <a:spLocks/>
          </p:cNvSpPr>
          <p:nvPr/>
        </p:nvSpPr>
        <p:spPr>
          <a:xfrm>
            <a:off x="1944629" y="1207977"/>
            <a:ext cx="3929695" cy="2720558"/>
          </a:xfrm>
          <a:prstGeom prst="rect">
            <a:avLst/>
          </a:prstGeom>
        </p:spPr>
        <p:txBody>
          <a:bodyPr/>
          <a:lstStyle/>
          <a:p>
            <a:pPr defTabSz="749808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in touch with family and friends</a:t>
            </a:r>
          </a:p>
          <a:p>
            <a:pPr defTabSz="749808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 what is happening in your community</a:t>
            </a:r>
          </a:p>
          <a:p>
            <a:pPr defTabSz="749808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FB contains a lot of resources to help you control privacy, security and use it effectively – if you know where to look for them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8CB6CF-B5DF-506D-2F38-3AB18E77B77E}"/>
              </a:ext>
            </a:extLst>
          </p:cNvPr>
          <p:cNvSpPr>
            <a:spLocks/>
          </p:cNvSpPr>
          <p:nvPr/>
        </p:nvSpPr>
        <p:spPr>
          <a:xfrm>
            <a:off x="6320193" y="633637"/>
            <a:ext cx="3929695" cy="528997"/>
          </a:xfrm>
          <a:prstGeom prst="rect">
            <a:avLst/>
          </a:prstGeom>
        </p:spPr>
        <p:txBody>
          <a:bodyPr/>
          <a:lstStyle/>
          <a:p>
            <a:pPr defTabSz="749808">
              <a:spcAft>
                <a:spcPts val="600"/>
              </a:spcAft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 - - - </a:t>
            </a: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7F485F-E637-630C-E64A-773F0BDD3121}"/>
              </a:ext>
            </a:extLst>
          </p:cNvPr>
          <p:cNvSpPr>
            <a:spLocks/>
          </p:cNvSpPr>
          <p:nvPr/>
        </p:nvSpPr>
        <p:spPr>
          <a:xfrm>
            <a:off x="6320193" y="1207977"/>
            <a:ext cx="3929695" cy="2720558"/>
          </a:xfrm>
          <a:prstGeom prst="rect">
            <a:avLst/>
          </a:prstGeom>
        </p:spPr>
        <p:txBody>
          <a:bodyPr/>
          <a:lstStyle/>
          <a:p>
            <a:pPr defTabSz="749808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 to set up privacy and security to protect yourself and your personal information</a:t>
            </a:r>
          </a:p>
          <a:p>
            <a:pPr defTabSz="749808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the real world</a:t>
            </a:r>
          </a:p>
          <a:p>
            <a:pPr defTabSz="749808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a monumental waste of time if not controlled effectively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390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037EC4-47DD-3016-F114-35960D57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GB" sz="4800">
                <a:solidFill>
                  <a:srgbClr val="FFFFFF"/>
                </a:solidFill>
              </a:rPr>
              <a:t>How to create a Facebook account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4A854-770C-2FCB-6258-B6AECA4FE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4"/>
              </a:rPr>
              <a:t>https://www.facebook.com/help/188157731232424/?</a:t>
            </a:r>
            <a:r>
              <a:rPr lang="en-US" dirty="0" err="1">
                <a:hlinkClick r:id="rId4"/>
              </a:rPr>
              <a:t>helpref</a:t>
            </a:r>
            <a:r>
              <a:rPr lang="en-US" dirty="0">
                <a:hlinkClick r:id="rId4"/>
              </a:rPr>
              <a:t>=uf_share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97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1C50B-1F4C-A032-E242-DAC07CDC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800"/>
              <a:t>Facebook basics</a:t>
            </a:r>
            <a:endParaRPr lang="en-US" sz="4800"/>
          </a:p>
        </p:txBody>
      </p:sp>
      <p:pic>
        <p:nvPicPr>
          <p:cNvPr id="5" name="Picture 4" descr="Mobile device with apps">
            <a:extLst>
              <a:ext uri="{FF2B5EF4-FFF2-40B4-BE49-F238E27FC236}">
                <a16:creationId xmlns:a16="http://schemas.microsoft.com/office/drawing/2014/main" id="{83BBCBEE-AE08-48C7-9562-863212C1BC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29" r="11158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147B8-B729-278C-4AC4-F2AADEBAD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 fontScale="92500"/>
          </a:bodyPr>
          <a:lstStyle/>
          <a:p>
            <a:endParaRPr lang="en-GB" sz="1100"/>
          </a:p>
          <a:p>
            <a:r>
              <a:rPr lang="en-GB" sz="1100"/>
              <a:t>Website and apps (demo) – appearance may vary but functions should be the same/very similar</a:t>
            </a:r>
          </a:p>
          <a:p>
            <a:pPr lvl="1"/>
            <a:r>
              <a:rPr lang="en-GB" sz="1100"/>
              <a:t>www.facebook.com</a:t>
            </a:r>
          </a:p>
          <a:p>
            <a:endParaRPr lang="en-GB" sz="1100"/>
          </a:p>
          <a:p>
            <a:r>
              <a:rPr lang="en-GB" sz="1100"/>
              <a:t>Very important to set your account up properly to ensure privacy and safety</a:t>
            </a:r>
          </a:p>
          <a:p>
            <a:endParaRPr lang="en-GB" sz="1100"/>
          </a:p>
          <a:p>
            <a:pPr lvl="1"/>
            <a:r>
              <a:rPr lang="en-GB" sz="1100">
                <a:hlinkClick r:id="rId5"/>
              </a:rPr>
              <a:t>https://saferinternet.org.uk/blog/updated-facebook-privacy-and-safety-checklist-for-2024</a:t>
            </a:r>
            <a:r>
              <a:rPr lang="en-GB" sz="1100"/>
              <a:t> </a:t>
            </a:r>
          </a:p>
          <a:p>
            <a:pPr lvl="1"/>
            <a:r>
              <a:rPr lang="en-GB" sz="1100">
                <a:hlinkClick r:id="rId6"/>
              </a:rPr>
              <a:t>https://swgfl.org.uk/resources/checklists/facebook/#resource</a:t>
            </a:r>
            <a:endParaRPr lang="en-GB" sz="1100"/>
          </a:p>
          <a:p>
            <a:pPr lvl="1"/>
            <a:r>
              <a:rPr lang="en-GB" sz="1100">
                <a:hlinkClick r:id="rId7"/>
              </a:rPr>
              <a:t>https://swgfl.org.uk/assets/documents/facebook-checklist-2024.pdf?_=1704194617</a:t>
            </a:r>
            <a:r>
              <a:rPr lang="en-GB" sz="1100"/>
              <a:t> </a:t>
            </a:r>
          </a:p>
          <a:p>
            <a:endParaRPr lang="en-GB" sz="1100"/>
          </a:p>
          <a:p>
            <a:pPr lvl="1"/>
            <a:r>
              <a:rPr lang="en-GB" sz="1100">
                <a:hlinkClick r:id="rId8"/>
              </a:rPr>
              <a:t>https://blog.hubspot.com/marketing/how-to-use-facebook</a:t>
            </a:r>
            <a:endParaRPr lang="en-GB" sz="1100"/>
          </a:p>
          <a:p>
            <a:endParaRPr lang="en-GB" sz="1100"/>
          </a:p>
          <a:p>
            <a:pPr lvl="1"/>
            <a:r>
              <a:rPr lang="en-GB" sz="1100">
                <a:hlinkClick r:id="rId9"/>
              </a:rPr>
              <a:t>https://www.makeuseof.com/tag/essential-facebook-tips-beginners/</a:t>
            </a:r>
            <a:r>
              <a:rPr lang="en-GB" sz="1100"/>
              <a:t> </a:t>
            </a:r>
          </a:p>
          <a:p>
            <a:endParaRPr lang="en-GB" sz="1100"/>
          </a:p>
          <a:p>
            <a:r>
              <a:rPr lang="en-GB" sz="1100"/>
              <a:t>Warning! If not managed properly it will waste hours of your time with no benefit to you 😡😡😡</a:t>
            </a:r>
          </a:p>
          <a:p>
            <a:endParaRPr lang="en-GB" sz="1100"/>
          </a:p>
          <a:p>
            <a:endParaRPr lang="en-US" sz="11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94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martphone on desk">
            <a:extLst>
              <a:ext uri="{FF2B5EF4-FFF2-40B4-BE49-F238E27FC236}">
                <a16:creationId xmlns:a16="http://schemas.microsoft.com/office/drawing/2014/main" id="{A614C2A0-1D2C-DF29-5F92-87A70B416B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49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361CD-1ED0-BF3B-3696-46B8FAB7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n-GB"/>
              <a:t>Let’s explore Facebook….</a:t>
            </a:r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E4117B-39BC-B235-0532-40C4EA030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684294" y="4170363"/>
            <a:ext cx="1766887" cy="176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6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3777-072F-4249-EF88-225C1C65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800" dirty="0"/>
              <a:t>Questions?</a:t>
            </a:r>
            <a:endParaRPr lang="en-US" sz="4800" dirty="0"/>
          </a:p>
        </p:txBody>
      </p:sp>
      <p:pic>
        <p:nvPicPr>
          <p:cNvPr id="6" name="Picture 5" descr="Different coloured question marks">
            <a:extLst>
              <a:ext uri="{FF2B5EF4-FFF2-40B4-BE49-F238E27FC236}">
                <a16:creationId xmlns:a16="http://schemas.microsoft.com/office/drawing/2014/main" id="{19B20F11-ED6F-72EA-D6DC-95C54C9CD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51" r="32636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pic>
        <p:nvPicPr>
          <p:cNvPr id="7" name="Content Placeholder 6" descr="Magnifying glass and question mark">
            <a:extLst>
              <a:ext uri="{FF2B5EF4-FFF2-40B4-BE49-F238E27FC236}">
                <a16:creationId xmlns:a16="http://schemas.microsoft.com/office/drawing/2014/main" id="{3F165769-E1FE-275B-1A48-1F9E15FA5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63" y="2253833"/>
            <a:ext cx="6729412" cy="3785433"/>
          </a:xfrm>
        </p:spPr>
      </p:pic>
    </p:spTree>
    <p:extLst>
      <p:ext uri="{BB962C8B-B14F-4D97-AF65-F5344CB8AC3E}">
        <p14:creationId xmlns:p14="http://schemas.microsoft.com/office/powerpoint/2010/main" val="3353169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Wood Type</vt:lpstr>
      <vt:lpstr>Social media basics - FACEBOOK</vt:lpstr>
      <vt:lpstr>Social Media in uk</vt:lpstr>
      <vt:lpstr>What do you want to know about Facebook?</vt:lpstr>
      <vt:lpstr>Facebook pros &amp; cons</vt:lpstr>
      <vt:lpstr>How to create a Facebook account</vt:lpstr>
      <vt:lpstr>Facebook basics</vt:lpstr>
      <vt:lpstr>Let’s explore Facebook….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basics - FACEBOOK</dc:title>
  <dc:creator>Sue Lakin</dc:creator>
  <cp:lastModifiedBy>Sue Lakin</cp:lastModifiedBy>
  <cp:revision>2</cp:revision>
  <dcterms:created xsi:type="dcterms:W3CDTF">2023-03-19T22:01:00Z</dcterms:created>
  <dcterms:modified xsi:type="dcterms:W3CDTF">2024-05-19T22:33:12Z</dcterms:modified>
</cp:coreProperties>
</file>